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58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0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6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6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1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4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2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0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1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1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4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FC49A-97F4-482F-951A-156F746B8BF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0EC9-3942-437E-A162-C8CBE897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7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8733" y="101450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effectLst/>
                <a:latin typeface="Times New Roman, serif"/>
              </a:rPr>
              <a:t>-Можно залезать на подоконник?</a:t>
            </a:r>
            <a:endParaRPr lang="ru-RU" sz="2800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effectLst/>
                <a:latin typeface="Times New Roman, serif"/>
              </a:rPr>
              <a:t>-Можно облокачиваться на стекло?</a:t>
            </a:r>
            <a:endParaRPr lang="ru-RU" sz="2800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effectLst/>
                <a:latin typeface="Times New Roman, serif"/>
              </a:rPr>
              <a:t>-Высовываться в открытые окна?</a:t>
            </a:r>
            <a:endParaRPr lang="ru-RU" sz="28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54" y="2881746"/>
            <a:ext cx="4490358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368" y="875433"/>
            <a:ext cx="518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, serif"/>
              </a:rPr>
              <a:t>А чем опасно открытое окно?</a:t>
            </a:r>
            <a:r>
              <a:rPr lang="ru-RU" dirty="0" smtClean="0">
                <a:latin typeface="Times New Roman, serif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5" b="29329"/>
          <a:stretch/>
        </p:blipFill>
        <p:spPr>
          <a:xfrm>
            <a:off x="5679043" y="1531214"/>
            <a:ext cx="5958052" cy="4223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" y="1976583"/>
            <a:ext cx="3692313" cy="29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3429" r="13500" b="1723"/>
          <a:stretch/>
        </p:blipFill>
        <p:spPr>
          <a:xfrm>
            <a:off x="1160016" y="2705661"/>
            <a:ext cx="4532289" cy="331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0" t="31104" r="5872" b="16422"/>
          <a:stretch/>
        </p:blipFill>
        <p:spPr>
          <a:xfrm>
            <a:off x="6630232" y="517236"/>
            <a:ext cx="4998350" cy="494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37310" y="621097"/>
            <a:ext cx="6288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Осталось в квартире открытым окно, 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Оно привлекает вниманье твое.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Не высовывайся лучше ты из окна, Закружиться может твоя голова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5564" y="128121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man Old Style, serif"/>
              </a:rPr>
              <a:t>Захочешь форточку открыть –</a:t>
            </a:r>
            <a:endParaRPr lang="ru-RU" sz="2800" dirty="0" smtClean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man Old Style, serif"/>
              </a:rPr>
              <a:t>Старайся осторожным быть:</a:t>
            </a:r>
            <a:endParaRPr lang="ru-RU" sz="2800" dirty="0" smtClean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man Old Style, serif"/>
              </a:rPr>
              <a:t>На подоконник не вставай</a:t>
            </a:r>
            <a:endParaRPr lang="ru-RU" sz="2800" dirty="0" smtClean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man Old Style, serif"/>
              </a:rPr>
              <a:t>И на стекло не нажимай.</a:t>
            </a:r>
            <a:endParaRPr lang="ru-RU" sz="2800" dirty="0" smtClean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endParaRPr lang="ru-RU" sz="2800" dirty="0" smtClean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man Old Style, serif"/>
              </a:rPr>
              <a:t>Не можешь что-либо достать –</a:t>
            </a:r>
            <a:endParaRPr lang="ru-RU" sz="2800" dirty="0" smtClean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man Old Style, serif"/>
              </a:rPr>
              <a:t>Надёжней взрослых подозвать</a:t>
            </a:r>
            <a:endParaRPr lang="ru-RU" sz="2800" dirty="0" smtClean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man Old Style, serif"/>
              </a:rPr>
              <a:t>И их об этом попросить…</a:t>
            </a:r>
            <a:endParaRPr lang="ru-RU" sz="2800" dirty="0" smtClean="0">
              <a:solidFill>
                <a:srgbClr val="FF0000"/>
              </a:solidFill>
              <a:effectLst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Bookman Old Style, serif"/>
              </a:rPr>
              <a:t>Калекой очень трудно жить!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4" y="184727"/>
            <a:ext cx="3494916" cy="659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3380" y="489484"/>
            <a:ext cx="54217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, serif"/>
              </a:rPr>
              <a:t>Выйдешь на балкон - так знай:</a:t>
            </a:r>
            <a:br>
              <a:rPr lang="ru-RU" sz="2800" dirty="0" smtClean="0">
                <a:solidFill>
                  <a:srgbClr val="FF0000"/>
                </a:solidFill>
                <a:latin typeface="Times New Roman, serif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, serif"/>
              </a:rPr>
              <a:t>Там на стулья не вставай,</a:t>
            </a:r>
            <a:br>
              <a:rPr lang="ru-RU" sz="2800" dirty="0" smtClean="0">
                <a:solidFill>
                  <a:srgbClr val="FF0000"/>
                </a:solidFill>
                <a:latin typeface="Times New Roman, serif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, serif"/>
              </a:rPr>
              <a:t>Это может быть опасно.</a:t>
            </a:r>
            <a:br>
              <a:rPr lang="ru-RU" sz="2800" dirty="0" smtClean="0">
                <a:solidFill>
                  <a:srgbClr val="FF0000"/>
                </a:solidFill>
                <a:latin typeface="Times New Roman, serif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, serif"/>
              </a:rPr>
              <a:t>Падать сверху так ужасно!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9" y="2482740"/>
            <a:ext cx="3945804" cy="395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8" y="489484"/>
            <a:ext cx="6438750" cy="531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83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398" y="775852"/>
            <a:ext cx="4837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, serif"/>
              </a:rPr>
              <a:t>Светит солнышко в окошко,</a:t>
            </a:r>
            <a:endParaRPr lang="ru-RU" sz="2400" dirty="0" smtClean="0">
              <a:solidFill>
                <a:srgbClr val="7030A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, serif"/>
              </a:rPr>
              <a:t>На окне мурлычет кошка.</a:t>
            </a:r>
            <a:endParaRPr lang="ru-RU" sz="2400" dirty="0" smtClean="0">
              <a:solidFill>
                <a:srgbClr val="7030A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, serif"/>
              </a:rPr>
              <a:t>Рядом куколка сидит,</a:t>
            </a:r>
            <a:endParaRPr lang="ru-RU" sz="2400" dirty="0" smtClean="0">
              <a:solidFill>
                <a:srgbClr val="7030A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, serif"/>
              </a:rPr>
              <a:t>И на улицу глядит.</a:t>
            </a:r>
          </a:p>
          <a:p>
            <a:pPr>
              <a:lnSpc>
                <a:spcPct val="100000"/>
              </a:lnSpc>
            </a:pPr>
            <a:endParaRPr lang="ru-RU" sz="2400" dirty="0" smtClean="0">
              <a:solidFill>
                <a:srgbClr val="7030A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, serif"/>
              </a:rPr>
              <a:t>Скажем кукле, Скажем кошке:</a:t>
            </a:r>
            <a:endParaRPr lang="ru-RU" sz="2400" dirty="0" smtClean="0">
              <a:solidFill>
                <a:srgbClr val="7030A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, serif"/>
              </a:rPr>
              <a:t>Не сидите на окошке.</a:t>
            </a:r>
            <a:endParaRPr lang="ru-RU" sz="2400" dirty="0" smtClean="0">
              <a:solidFill>
                <a:srgbClr val="7030A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, serif"/>
              </a:rPr>
              <a:t>Неужели вам не ясно?</a:t>
            </a:r>
            <a:endParaRPr lang="ru-RU" sz="2400" dirty="0" smtClean="0">
              <a:solidFill>
                <a:srgbClr val="7030A0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, serif"/>
              </a:rPr>
              <a:t>На окне сидеть опасно!</a:t>
            </a:r>
            <a:endParaRPr lang="ru-RU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6226" y="4990191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Можем мы его открыть,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 нечаянно разбить.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 каждом доме есть оно,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Называется…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060" r="12855" b="33231"/>
          <a:stretch/>
        </p:blipFill>
        <p:spPr>
          <a:xfrm>
            <a:off x="6973453" y="1009386"/>
            <a:ext cx="4137891" cy="409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84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105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Bookman Old Style, serif</vt:lpstr>
      <vt:lpstr>Calibri</vt:lpstr>
      <vt:lpstr>Calibri Light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Студент</cp:lastModifiedBy>
  <cp:revision>7</cp:revision>
  <dcterms:created xsi:type="dcterms:W3CDTF">2020-04-22T14:31:47Z</dcterms:created>
  <dcterms:modified xsi:type="dcterms:W3CDTF">2020-04-22T15:40:01Z</dcterms:modified>
</cp:coreProperties>
</file>