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ovosti33.ru/wp-content/uploads/2018/06/f5ac81f70caf1ef0fcd2d400795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1DDD4"/>
              </a:clrFrom>
              <a:clrTo>
                <a:srgbClr val="E1DD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548680"/>
            <a:ext cx="663834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075240" cy="1926546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Установите на окна специальные замки безопасности на ручки и фиксаторы, которые будут препятствовать открытию окон ребенком или же их полному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распахиванию.</a:t>
            </a:r>
          </a:p>
        </p:txBody>
      </p:sp>
      <p:pic>
        <p:nvPicPr>
          <p:cNvPr id="15362" name="Picture 2" descr="https://avatars.mds.yandex.net/get-pdb/1939052/417a1fd0-4557-49e2-b658-d95d6f4a78b5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376264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4" name="Picture 4" descr="https://avatars.mds.yandex.net/get-pdb/1881775/306e644a-2c3f-4f76-a20f-311715650c1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212976"/>
            <a:ext cx="2448272" cy="24482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366" name="Picture 6" descr="https://info.sibnet.ru/ni/535/535686_51_1524109874_phps7gcz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573016"/>
            <a:ext cx="2919174" cy="1944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116205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268760"/>
            <a:ext cx="8208912" cy="5112568"/>
          </a:xfrm>
          <a:noFill/>
        </p:spPr>
        <p:txBody>
          <a:bodyPr>
            <a:normAutofit/>
          </a:bodyPr>
          <a:lstStyle/>
          <a:p>
            <a:pPr marL="47548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обеспечить безопасность окон для детей необходимо держать их под своим контролем, не доверять присмотр людям пожилым или другим детям, или подросткам.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7548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Москитные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сетки не только не защищают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но и провоцируют падения детей из окон, а, следовательно, либо не распахивайте окна с москитными сетками, либо устанавливайте дополнительные средства защиты: решетки, ворота безопасности.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7548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Старайтесь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вообще не распахивать широко окна в помещении, где находится ребенок, используйте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верхнюю форточку. Еще есть вариант проветривания помещения с помощью специальных вентиляционных блоков, которые могут быть установлены отдельно или же быть встроенными в некоторые системы кондиционирования помещений.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s://www.mbouco58.ru/wp-content/uploads/2019/06/%D0%BF%D0%B0%D0%BC%D1%8F%D1%82%D0%BA%D0%B0-%D1%80%D0%BE%D0%B4%D0%B8%D1%82%D0%B5%D0%BB%D1%8F-%D0%BE%D0%BA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548680"/>
            <a:ext cx="7933643" cy="4896544"/>
          </a:xfrm>
          <a:prstGeom prst="rect">
            <a:avLst/>
          </a:prstGeom>
          <a:noFill/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1403648" y="4581128"/>
            <a:ext cx="6624638" cy="1828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Берегите детей!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3880" cy="1051560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Безопасность окон для детей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467544" y="1412776"/>
            <a:ext cx="4536504" cy="4691063"/>
          </a:xfrm>
          <a:noFill/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Печальная статистика выпадения детей из окон говорит о том, что почти половина случаев происходит из-за порвавшейся москитной сетки. Поскольку, с одной стороны, москитная сетка не предназначена для больших нагрузок, а с, другой, она дает детям ложную уверенность в своей надежности, они наваливаются на неё, как на стекло… и последствия трагичны. Каждому родителю необходимо знать, какими должны быть безопасные окна для детей, и какие меры необходимо предпринимать для уменьшения риска выпадения ребенка из окна или балкона.</a:t>
            </a:r>
          </a:p>
          <a:p>
            <a:endParaRPr lang="ru-RU" sz="3200" dirty="0"/>
          </a:p>
        </p:txBody>
      </p:sp>
      <p:pic>
        <p:nvPicPr>
          <p:cNvPr id="7" name="Picture 2" descr="http://school7vv.69.i-schools.ru/files/%D0%9F%D0%B0%D0%BC%D1%8F%D1%82%D0%BA%D0%B0%20%D0%BE%D0%B1%20%D0%BE%D0%BF%D0%B0%D1%81%D0%BD%D0%BE%D1%81%D1%82%D0%B8%20%D0%BE%D1%81%D1%82%D0%B0%D0%B2%D0%BB%D0%B5%D0%BD%D0%B8%D1%8F%20%D0%B4%D0%B5%D1%82%D0%B5%D0%B9%20%D0%B1%D0%B5%D0%B7%20%D0%BF%D1%80%D0%B8%D1%81%D0%BC%D0%BE%D1%82%D1%80%D0%B0%20%D0%B2%D0%B7%D1%80%D0%BE%D1%81%D0%BB%D1%8B%D1%85%20%D1%83%20%D0%BE%D0%BA%D0%BE%D0%BD%20%D1%81%20%D0%BC%D0%BE%D1%81%D0%BA%D0%B8%D1%82%D0%BD%D1%8B%D0%BC%D0%B8%20%D1%81%D0%B5%D1%82%D0%BA%D0%B0%D0%BC%D0%B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3629329" cy="2603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59216" cy="1214446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 с безопасностью окон для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39552" y="5085184"/>
            <a:ext cx="8147248" cy="1080120"/>
          </a:xfrm>
          <a:noFill/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Итак, опишем ключевые пробелы в безопасности, которые способствую трагедии, а также механизмы, позволяющие их устранить: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ttp://www.skopin-gorod.ru/userfiles/f1/i2(3)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4608512" cy="3384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314848" cy="648072"/>
          </a:xfr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896544" cy="4724402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Если вы оставляете детей с людьми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преклонного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возраста, помните, что они уже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 имеют достаточной концентрации внимания, чтобы постоянно следить за юркими малышами. Им достаточно отвлечься на минуту, чтобы произошла беда, а другие дети (в том числе и подростки) сами еще слишком легкомысленны для осознания глубины возможной опасности.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Нередки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случаи, когда они увлекались своими делами или играми и совсем забывали про малышей, а иногда, наоборот, они сами вовлекали детей дошкольного возраста в опасные </a:t>
            </a:r>
          </a:p>
          <a:p>
            <a:pPr lvl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игры, воспринимая их больше как объект развлечения, а не как дошкольника требующего защиты.</a:t>
            </a:r>
          </a:p>
          <a:p>
            <a:endParaRPr lang="ru-RU" dirty="0"/>
          </a:p>
        </p:txBody>
      </p:sp>
      <p:pic>
        <p:nvPicPr>
          <p:cNvPr id="5" name="Рисунок 4" descr="https://ppds20.edumsko.ru/uploads/3000/2014/section/119848/8447_html_m70cfc4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916832"/>
            <a:ext cx="3060072" cy="302433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8259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68931"/>
          </a:xfrm>
          <a:noFill/>
        </p:spPr>
        <p:txBody>
          <a:bodyPr>
            <a:normAutofit/>
          </a:bodyPr>
          <a:lstStyle/>
          <a:p>
            <a:pPr lvl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Москитные сетки на окнах.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Никогда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нельзя рассчитывать на защиту с помощью москитной сетки. Даже самые качественные фирменные сетки не предназначены для того, чтобы выдерживать напор и вес дошкольника. И даже если несколько раз ей это удастся, то подобный факт, только вселит в малыша ложную уверенность в то, что москитная сетка надежна. А это бомба замедленного действия, которая может сработать рано или поздно, что приведет к выпадению ребенка.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618856" cy="4840303"/>
          </a:xfrm>
          <a:noFill/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ребенок дошкольник и (или) школьник в комнате, то не распахивайте окна и балконную дверь. Используйте верхние форточки или же вертикальный режим проветривания. Даже если вам кажется, что вы всегда рядом и ничего плохого не случится, старайтесь не рисковать и не распахивать окна. Ведь рано или поздно вас отвлечет телефонный звонок, закипевший чайник или пришедший сантехник, и кто знает, как поведет себя малыш оставшийся один.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mojakroxa.ru/wp-content/uploads/2019/02/%D0%B4%D0%B5%D1%82%D0%B8-%D0%B8-%D0%BE%D0%BA%D0%BD%D0%B0-%D0%BE%D0%BF%D0%B0%D1%81%D0%BD%D0%BE%D1%81%D1%82%D1%8C.jpg"/>
          <p:cNvPicPr>
            <a:picLocks noChangeAspect="1" noChangeArrowheads="1"/>
          </p:cNvPicPr>
          <p:nvPr/>
        </p:nvPicPr>
        <p:blipFill>
          <a:blip r:embed="rId2" cstate="print"/>
          <a:srcRect r="-1224" b="5092"/>
          <a:stretch>
            <a:fillRect/>
          </a:stretch>
        </p:blipFill>
        <p:spPr bwMode="auto">
          <a:xfrm>
            <a:off x="5220072" y="1484784"/>
            <a:ext cx="3312368" cy="41044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4330824" cy="4840303"/>
          </a:xfrm>
          <a:noFill/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оставляйте возле окон предметы или мебель, которые могут послужить ребенку ступенькой для того, чтобы залезть на подоконник. Для дополнительной защиты окон и балкона используйте ворота безопасности.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недостаток этих устройств безопасности в том, что они обычно рассчитаны на детей до двух лет, более старшие ребята уже смогут найти способ перебраться через верх или открыть заслон безопасности.</a:t>
            </a:r>
          </a:p>
          <a:p>
            <a:endParaRPr lang="ru-RU" dirty="0"/>
          </a:p>
        </p:txBody>
      </p:sp>
      <p:pic>
        <p:nvPicPr>
          <p:cNvPr id="18434" name="Picture 2" descr="https://sc02.alicdn.com/kf/HTB1ngNLArSYBuNjSspiq6xNzpXaD/New-Design-Manufacturer-Baby-Safety-Window-Infa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486200" cy="3486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4402832" cy="4878304"/>
          </a:xfrm>
          <a:noFill/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Старайтесь не держать маленьких детей на руках, находясь у открытого окна. Но даже если вы и подошли к распахнутой створке, то примите устойчивое положение и крепко удерживайте ребенка. Никогда не держите дошкольника за одежду, она может порваться, сохраняйте ладони сухими, чтобы малыш не выскользнул у вас из рук. </a:t>
            </a:r>
          </a:p>
          <a:p>
            <a:endParaRPr lang="ru-RU" i="1" dirty="0"/>
          </a:p>
        </p:txBody>
      </p:sp>
      <p:pic>
        <p:nvPicPr>
          <p:cNvPr id="17410" name="Picture 2" descr="https://ds03.infourok.ru/uploads/ex/0248/0004a9af-843ca5ae/img5.jpg"/>
          <p:cNvPicPr>
            <a:picLocks noChangeAspect="1" noChangeArrowheads="1"/>
          </p:cNvPicPr>
          <p:nvPr/>
        </p:nvPicPr>
        <p:blipFill>
          <a:blip r:embed="rId2" cstate="print"/>
          <a:srcRect l="7460" t="8289" r="7993" b="13795"/>
          <a:stretch>
            <a:fillRect/>
          </a:stretch>
        </p:blipFill>
        <p:spPr bwMode="auto">
          <a:xfrm>
            <a:off x="4932040" y="1988840"/>
            <a:ext cx="3672408" cy="25382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noFill/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ПОМНИТЕ!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noFill/>
        </p:spPr>
        <p:txBody>
          <a:bodyPr>
            <a:norm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вы переживаете, что дошкольник и (или)  школьник может случайно или преднамеренно разбить стекло, то воспользуйтесь стеклопакетами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ударопрочными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стеклами. Они бывают класса СУ-2 и СУ-3. СУ-2 выдерживает удар силой 262 Дж, а СУ-3 382 Дж. Для бытового использования вполне достаточно класса СУ-2.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71</TotalTime>
  <Words>681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Безопасность окон для детей</vt:lpstr>
      <vt:lpstr>   Основные проблемы с безопасностью окон для детей</vt:lpstr>
      <vt:lpstr>ПОМНИТЕ!</vt:lpstr>
      <vt:lpstr>ПОМНИТЕ!</vt:lpstr>
      <vt:lpstr>ПОМНИТЕ!</vt:lpstr>
      <vt:lpstr>ПОМНИТЕ!</vt:lpstr>
      <vt:lpstr>ПОМНИТЕ!</vt:lpstr>
      <vt:lpstr>ПОМНИТЕ!</vt:lpstr>
      <vt:lpstr>ПОМНИТЕ!</vt:lpstr>
      <vt:lpstr>ВЫВОД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казенное общеобразовательное учреждение Московской области для детей-сирот и детей, оставшихся без попечения родителей, «Созвездие» Отдел содействия семье и детям: Социальный педагог Прошкина Елена Михайловна </dc:title>
  <cp:lastModifiedBy>user</cp:lastModifiedBy>
  <cp:revision>10</cp:revision>
  <dcterms:modified xsi:type="dcterms:W3CDTF">2020-04-22T09:20:24Z</dcterms:modified>
</cp:coreProperties>
</file>