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720" y="2144227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Покорение воздушного пространства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86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4" y="1279638"/>
            <a:ext cx="4182687" cy="353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3965" y="841366"/>
            <a:ext cx="53894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древних времен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мечтает 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полете.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смотрели на птиц,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хотелось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парить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небесах.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слагали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мифы и легенды.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6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t="-208" r="5686" b="208"/>
          <a:stretch/>
        </p:blipFill>
        <p:spPr>
          <a:xfrm>
            <a:off x="6068292" y="578251"/>
            <a:ext cx="6043352" cy="4002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65" y="1213658"/>
            <a:ext cx="79939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Летописи сообщают,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пятьсот тому назад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итальянец,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Данте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Перуджи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крылья.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соседи и горожане утверждали,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якобы Данте отлично летал на них.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5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5266825" cy="3514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7565" y="1100513"/>
            <a:ext cx="69043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 стало идеей для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воздушных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шаров, самолетов.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изобретения,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способом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быстро перемещаться.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2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r="15246"/>
          <a:stretch/>
        </p:blipFill>
        <p:spPr>
          <a:xfrm rot="19905168">
            <a:off x="4363996" y="2262129"/>
            <a:ext cx="3777705" cy="3867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938217">
            <a:off x="-141316" y="1396538"/>
            <a:ext cx="79184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свободного перемещения в воздухе 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получаем некую легкость, свободу, 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 радости и счастья. Полёт!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7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1" y="1082733"/>
            <a:ext cx="5854430" cy="4130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9159" y="1604741"/>
            <a:ext cx="55027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, в скором будущем, 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научимся летать силой мысли, 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концентрировавшись на желании</a:t>
            </a:r>
          </a:p>
          <a:p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обыть свободной птицей…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1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97" y="3241954"/>
            <a:ext cx="3453111" cy="2516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9183">
            <a:off x="214778" y="1241038"/>
            <a:ext cx="4582448" cy="2956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8751">
            <a:off x="6190323" y="2453884"/>
            <a:ext cx="4323138" cy="2882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5703" y="847898"/>
            <a:ext cx="611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пока это не произошло!!!</a:t>
            </a:r>
            <a:endParaRPr lang="ru-RU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9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5" t="-791" r="350" b="1261"/>
          <a:stretch/>
        </p:blipFill>
        <p:spPr>
          <a:xfrm rot="1356932">
            <a:off x="7951899" y="1493903"/>
            <a:ext cx="3491345" cy="459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" r="49689"/>
          <a:stretch/>
        </p:blipFill>
        <p:spPr>
          <a:xfrm rot="20241397">
            <a:off x="950928" y="1744136"/>
            <a:ext cx="3580014" cy="460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2134" y="739833"/>
            <a:ext cx="5057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соблюдать </a:t>
            </a:r>
          </a:p>
          <a:p>
            <a:pPr algn="ctr"/>
            <a:r>
              <a:rPr lang="ru-RU" sz="3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жизни!!!</a:t>
            </a:r>
            <a:endParaRPr lang="ru-RU" sz="36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1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t="14910" r="394" b="2666"/>
          <a:stretch/>
        </p:blipFill>
        <p:spPr>
          <a:xfrm>
            <a:off x="4317077" y="600485"/>
            <a:ext cx="7545185" cy="4661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632" y="1653947"/>
            <a:ext cx="71230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потом 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ангелочек 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спрашивал: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могло быть важнее меня?»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4595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36</TotalTime>
  <Words>157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След самолета</vt:lpstr>
      <vt:lpstr>Покорение воздушного пространства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Покорение воздушного пространства</dc:title>
  <dc:creator>DNS</dc:creator>
  <cp:lastModifiedBy>DNS</cp:lastModifiedBy>
  <cp:revision>5</cp:revision>
  <dcterms:created xsi:type="dcterms:W3CDTF">2020-04-22T17:45:44Z</dcterms:created>
  <dcterms:modified xsi:type="dcterms:W3CDTF">2020-04-22T18:22:09Z</dcterms:modified>
</cp:coreProperties>
</file>