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fdfd749c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fdfd749c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fdfd749c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fdfd749c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fdfd749c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fdfd749c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fdfd749c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fdfd749c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fdfd749cf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fdfd749cf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451875"/>
            <a:ext cx="9144000" cy="4691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0" y="451875"/>
            <a:ext cx="8520600" cy="104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Ребенок и открытое окно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1850" y="1909675"/>
            <a:ext cx="4260300" cy="284021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4739275" y="370250"/>
            <a:ext cx="27792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0" y="453900"/>
            <a:ext cx="9144000" cy="468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311700" y="605088"/>
            <a:ext cx="4260300" cy="42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Светит солнышко в окошко.</a:t>
            </a:r>
            <a:endParaRPr sz="2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На окне мурлычет кошка.</a:t>
            </a:r>
            <a:endParaRPr sz="2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Рядом куколка сидит</a:t>
            </a:r>
            <a:endParaRPr sz="2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И на улицу глядит.</a:t>
            </a:r>
            <a:endParaRPr sz="2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Скажем кукле, скажем кошке:</a:t>
            </a:r>
            <a:endParaRPr sz="2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Не сидите на окошке!</a:t>
            </a:r>
            <a:endParaRPr sz="2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Неужели вам не ясно? </a:t>
            </a:r>
            <a:endParaRPr sz="2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На окне сидеть опасно!</a:t>
            </a:r>
            <a:endParaRPr sz="22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3908" l="4271" r="4844" t="20494"/>
          <a:stretch/>
        </p:blipFill>
        <p:spPr>
          <a:xfrm>
            <a:off x="4976225" y="627300"/>
            <a:ext cx="3582350" cy="423477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/>
          <p:nvPr/>
        </p:nvSpPr>
        <p:spPr>
          <a:xfrm>
            <a:off x="0" y="453900"/>
            <a:ext cx="9144000" cy="468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4524" y="567987"/>
            <a:ext cx="4454050" cy="44614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250900" y="1655250"/>
            <a:ext cx="3359400" cy="18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Ваза, выпав из окна, 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Вдребезги разбилась.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Лужа с высоты видна.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Как же так случилось?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/>
          <p:nvPr/>
        </p:nvSpPr>
        <p:spPr>
          <a:xfrm>
            <a:off x="0" y="453900"/>
            <a:ext cx="9144000" cy="468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 b="8353" l="9612" r="9741" t="7358"/>
          <a:stretch/>
        </p:blipFill>
        <p:spPr>
          <a:xfrm>
            <a:off x="4446575" y="724825"/>
            <a:ext cx="3930825" cy="385495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320425" y="1735800"/>
            <a:ext cx="3359400" cy="18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Тут никто не виноват. 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И горшки, я знаю,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Падают, когда стоят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На окошке с краю.</a:t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/>
          <p:nvPr/>
        </p:nvSpPr>
        <p:spPr>
          <a:xfrm>
            <a:off x="0" y="453900"/>
            <a:ext cx="9144000" cy="468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/>
        </p:nvSpPr>
        <p:spPr>
          <a:xfrm>
            <a:off x="460000" y="1882200"/>
            <a:ext cx="3610200" cy="18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Я с распахнутым окном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Буду осторожней.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Лучше не сидеть на нем,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Так оно надежней.</a:t>
            </a:r>
            <a:endParaRPr sz="2200"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5525" y="577663"/>
            <a:ext cx="3272300" cy="444207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/>
          <p:nvPr/>
        </p:nvSpPr>
        <p:spPr>
          <a:xfrm>
            <a:off x="0" y="453900"/>
            <a:ext cx="9144000" cy="468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 rotWithShape="1">
          <a:blip r:embed="rId3">
            <a:alphaModFix/>
          </a:blip>
          <a:srcRect b="10232" l="4162" r="3756" t="2529"/>
          <a:stretch/>
        </p:blipFill>
        <p:spPr>
          <a:xfrm>
            <a:off x="301100" y="634980"/>
            <a:ext cx="3364875" cy="423272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2" name="Google Shape;92;p18"/>
          <p:cNvSpPr txBox="1"/>
          <p:nvPr/>
        </p:nvSpPr>
        <p:spPr>
          <a:xfrm>
            <a:off x="3938900" y="1042050"/>
            <a:ext cx="4773000" cy="35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rgbClr val="850936"/>
                </a:solidFill>
              </a:rPr>
              <a:t>БЕРЕГИТЕ ДЕТЕЙ!</a:t>
            </a:r>
            <a:endParaRPr b="1" sz="2200">
              <a:solidFill>
                <a:srgbClr val="850936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Когда в доме малыш, окна должны быть закрыты. </a:t>
            </a:r>
            <a:endParaRPr sz="22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/>
              <a:t>Их следует оборудовать цепочками или спец.устройствами безопасности, благодаря которым ребенок не сможет самостоятельно распахнуть окно. </a:t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