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95736" y="820743"/>
            <a:ext cx="630019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«Любовь к родине начинается с семьи»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                                          Ф. Бэкон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ds05.infourok.ru/uploads/ex/0b33/000a6b72-273ddb8e/3/img14.jpg"/>
          <p:cNvPicPr/>
          <p:nvPr/>
        </p:nvPicPr>
        <p:blipFill>
          <a:blip r:embed="rId3" cstate="print"/>
          <a:srcRect t="10811" r="2209" b="20930"/>
          <a:stretch>
            <a:fillRect/>
          </a:stretch>
        </p:blipFill>
        <p:spPr bwMode="auto">
          <a:xfrm>
            <a:off x="2411760" y="4221088"/>
            <a:ext cx="4320480" cy="20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03648" y="1844824"/>
            <a:ext cx="6552728" cy="24482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Schoolbook" pitchFamily="18" charset="0"/>
                <a:cs typeface="Arial" pitchFamily="34" charset="0"/>
              </a:rPr>
              <a:t>Картотека игр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Schoolbook" pitchFamily="18" charset="0"/>
                <a:cs typeface="Arial" pitchFamily="34" charset="0"/>
              </a:rPr>
              <a:t>по нравственно-патриотическому воспитанию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27584" y="1125031"/>
            <a:ext cx="7272808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«Как я дома помогаю?»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Картинки с изображением людей, которые исполняют разную работу по дому.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карточку, предлагает составить рассказ по ней и рассказать, кто и какие обязанности выполняет дома.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71600" y="1329154"/>
            <a:ext cx="7128792" cy="43088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«Назови кто»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Портреты известных соотечественников.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портреты, предлагает детям назвать того, кто изображен на портрете и рассказать чем он знаменит.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55576" y="1223755"/>
            <a:ext cx="7200800" cy="38472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«Народные промыслы»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Картинки и изображения с предметами народного творчества.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показывает картинку с изображением предметов народных промысел. Дети называют.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957209"/>
            <a:ext cx="745232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«Путешествие по городу»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Альбом фотографий города Тюмени, иллюстрации и открытки с изображением достопримечательностей города.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показывает детям фотографии достопримечательностей города и  предлагает назвать их.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1196752"/>
            <a:ext cx="7056784" cy="43088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«Подбери узор»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Карточки с нарисованным узором и полем, расчерченным для рисования.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Дети рисуют, подбирают узор по образу, называют вид народного промысла.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1484784"/>
            <a:ext cx="7236296" cy="33239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«Моих родителей зовут…»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Семейные фотоальбомы.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Дети, передавая друг другу мяч, быстро называют фамилию, имя, отчество мамы и папы.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1484784"/>
            <a:ext cx="7344816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«Узнай по описанию кто это»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Картинки и иллюстрации с изображением животного мира.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описывает животное,  дети отгадывают.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3000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99592" y="1265566"/>
            <a:ext cx="7128792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 какого дерева листок»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Картинки и иллюстрации с изображением деревьев и кустарников и листьев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картинки с изображением листка, затем дерева.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1412776"/>
            <a:ext cx="6912768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Зеленая аптека»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гербарий, картотека лечебных трав.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картинку с изображением лечебной травы, дети отгадывают. Рассказывает о ее целебных свойствах.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55576" y="984229"/>
            <a:ext cx="7344816" cy="49859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«Страны и народы»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Глобус, карта мира, куклы в национальных костюмах, записи мелодии песен разных народов, картинки и иллюстрации с изображением разных стран и народов мира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картинку (куклу) с изображением разных стран и народов мира. Рассказывает о них.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898848"/>
            <a:ext cx="74888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Патриотическое воспитание детей является одной из основных задач дошкольного учреждения. Чувство патриотизма многогранно по содержанию. Это и любовь к родным местам, и гордость за свой народ, и ощущение своей неразрывности с окружающим миром, и желание сохранять и приумножать богатство своей страны. Патриотическое воспитание ребенка - сложный педагогический процесс. В основе его лежит развитие нравственных чувств. Чувство Родины начинается у ребенка с отношения к семье, к самым близким людям - к матери, отцу, бабушке, дедушке. Чувство Родины начинается с восхищения тем, что видит перед собой малыш, чему он радуется и что вызывает отклик в его душе. И хотя многие впечатления еще не осознаны им глубоко, но, пропущенные через детское восприятие, они играют огромную роль в становлении личности патриота.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Предлагаемые игры и упражнения могут проводить не только педагоги, но и родители.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99592" y="700535"/>
            <a:ext cx="7056784" cy="57861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«Малая красная книга»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«Малая красная книга», составленная совместно с родителями, картинки и иллюстрации с изображением редких животных и растений, птиц.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картинку с изображением редких животных и растений, дети называют. Воспитатель рассказывает о них.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99592" y="1484784"/>
            <a:ext cx="7128792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найти дорожку в детский сад?»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План местности (микрорайона) макет местности микрорайона.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Дети ориентируются по плану и на макете.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55576" y="957208"/>
            <a:ext cx="7524328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«Птицы нашего города»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карточки с изображениями птиц, альбом «Птицы нашего региона», составленный совместно с родителями.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демонстрирует детям карточки с изображениями птиц, просит назвать и определить, живет птица в нашем регионе или нет.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55576" y="813193"/>
            <a:ext cx="7308304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Богатства недр земли»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Коллекция камушек, ископаемых земли, картинки и иллюстрации природных ресурсов земли.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показывает детям картинку (природное ископаемое) предлагает назвать его.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27584" y="1196752"/>
            <a:ext cx="7308304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«Отгадывание и толкование загадок» (об армии, солдатах, Родине, растительном и животном мире)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загадки и картинки с отгадками.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загадывает, дети отгадывают загадку.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1" y="-1143000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755576" y="1196752"/>
            <a:ext cx="7308304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Отгадай профессию»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Карточки с изображением людей разных профессий.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Взрослый перечисляет действия человека определенной профессии, а дети отгадывают, что это за профессия.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899592" y="1268760"/>
            <a:ext cx="7236296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«Кто мы? Какие мы?»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Картины и изображения человека (мужчины и женщины).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картинки с изображениями и предлагает детям найти сходства и отличия.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899592" y="878523"/>
            <a:ext cx="72008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«Особенности жизни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современном городе»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Картины и изображения различных предметов, созданных людьми.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Дети поочередно выбирают картинку и объясняют, для чего нужен этот предмет.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899592" y="880991"/>
            <a:ext cx="6948264" cy="51706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«Какие праздники ты знаешь?»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Картинки и иллюстрации с изображением праздников, открытки к разным праздникам.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начинает рассказ о том, что праздники бывают разные, показывает карточки и открытки. Предлагает подобрать карточку с праздником, а к ней тематическую открытку.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827584" y="1141875"/>
            <a:ext cx="7200800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«Природа и человек»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Картинки и иллюстрации по теме.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проводит беседу, и предлагает рассказать, что сделано человеком, а что природой.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1" y="-1143000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1144055"/>
            <a:ext cx="7272808" cy="38625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«Мой адрес…»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Мяч.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Все встают в круг, воспитатель передаёт мяч ребёнку и говорит: «Я живу на … этаже», ребёнок продолжает, называя свой этаж, и передаёт мяч соседу и т.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55576" y="885200"/>
            <a:ext cx="7704856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«Путешествие по маршруту добрых чувств, поступков, дел и отношений»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Картинки с разными сюжетами добрых поступков, хорошего и плохого поведения.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начинает рассказ о том, как следует себя вести в том или ином месте, какие поступки хорошие.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827584" y="1196752"/>
            <a:ext cx="7056784" cy="38164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 чего построен дом»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Изображение разных жилищ человека.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приводит пример: «Дом из камня, значит он каменный».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971600" y="1310571"/>
            <a:ext cx="684076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«Поиски добрых слов»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начинает рассказ о том, как следует извиняться, где и когда, как применяются эти вежливые слова.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55576" y="1942674"/>
            <a:ext cx="7416824" cy="23391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«Узнай, о ком я говорю»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ведущий описывает портрет ребенка, дети отгадывают.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827584" y="1005989"/>
            <a:ext cx="7308304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Благородные поступки»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Мячик, картинки и иллюстрации с изображением благородных поступков.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Детям предлагается перечислить благородные поступки по отношению к девочкам (женщинам) и  мальчикам (мужчинам). Воспитатель кидает в руки  мяч одному из игроков, тот  называет благородный поступок и перекидывает мяч следующему игроку.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83568" y="806515"/>
            <a:ext cx="7308304" cy="52937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«Вежливые слова»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Сюжетные картинки, на которых изображены разные ситуации: ребенок толкнул другого,  ребенок поднял упавшую вещь, ребенок жалеет другого ребенка, и т.д.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показывает карточку и предлагает составить рассказ по картинке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27584" y="1098608"/>
            <a:ext cx="72008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«Наш детский сад»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Фотографии и иллюстрации детского сада, работников детского сада. Планы детского сада, группы.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 фотографиям и иллюстрациям дети узнают и рассказывают о работниках детского сада. По плану дети ориентируются в пространстве.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83568" y="1177261"/>
            <a:ext cx="74168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«Наша страна»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Иллюстрации нашей страны (достопримечательности).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Взрослый показывает иллюстрации и задаёт вопросы. Ребёнок отвечает.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899592" y="1588007"/>
            <a:ext cx="7272808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«Моя малая Родина»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Фотографии города Тюмени.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Взрослый показывает иллюстрации и задаёт вопросы. Ребёнок отвечает.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99592" y="1268760"/>
            <a:ext cx="7128792" cy="38625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«Герб России»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\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Картинка герба, разрезанная на 6-8 частей.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 показывает детям герб России, и предлагает детям собрать его.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27584" y="875328"/>
            <a:ext cx="7128792" cy="4801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«Флаг России»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Полосы красного, синего и белого цвета.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Воспитатель показывает детям флаг России, убирает и предлагает выложить разноцветные полоски в том порядке, в котором они находятся на флаге России.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hello_html_78c1801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2999"/>
            <a:ext cx="6858001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27584" y="1124744"/>
            <a:ext cx="7308304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«Расскажи о своей семье»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Фотоальбом, составленный совместно с родителями с семейными фотографиями  и с генеалогическим древом семьи.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Воспитатель показывает фотографии и просит детей рассказать о своей семье.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Экран (4:3)</PresentationFormat>
  <Paragraphs>144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2020-05-07T14:07:19Z</dcterms:created>
  <dcterms:modified xsi:type="dcterms:W3CDTF">2020-05-07T14:40:27Z</dcterms:modified>
</cp:coreProperties>
</file>