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CADAB-AA9C-D056-5B79-5836ADF2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9285B8-E48F-EB37-9EC6-E6B119D0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C69-28F8-44B3-969B-CDAD036331D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95FE1-E054-E84B-2DCA-17954588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D59FDD-8AD7-D403-0F6E-88A1CD8A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C2DA-1E9A-4D91-AFA5-1ED7A7F9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CAE06-16E9-E72E-BD4C-0A323216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9C9552-16F3-B7A7-DF91-9F7B8873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C3BF2-7C2B-4F4E-9D22-3FEB452A5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01C69-28F8-44B3-969B-CDAD036331D7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05CE6-0E3E-0AEE-3369-D8A3A12D8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87791-3383-4E97-48FD-87851B0DE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C2DA-1E9A-4D91-AFA5-1ED7A7F95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0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A4CE8F-FD80-6665-D405-EC01F5CA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ru-RU" sz="4800" b="1">
                <a:solidFill>
                  <a:schemeClr val="tx2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Использование технологии «Синквейн» </a:t>
            </a:r>
            <a:br>
              <a:rPr lang="ru-RU" sz="4800" b="1">
                <a:solidFill>
                  <a:schemeClr val="tx2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ru-RU" sz="4800" b="1">
                <a:solidFill>
                  <a:schemeClr val="tx2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в работе по развитию речи старших дошкольников</a:t>
            </a:r>
            <a:r>
              <a:rPr lang="ru-RU" sz="480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br>
              <a:rPr lang="ru-RU" sz="480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ru-RU" sz="2400">
                <a:latin typeface="Arial Narrow" panose="020B0606020202030204" pitchFamily="34" charset="0"/>
                <a:cs typeface="Amatic SC" panose="00000500000000000000" pitchFamily="2" charset="-79"/>
              </a:rPr>
              <a:t>для педагогов</a:t>
            </a:r>
            <a:endParaRPr lang="ru-RU" sz="2400" b="1" dirty="0">
              <a:latin typeface="Arial Narrow" panose="020B0606020202030204" pitchFamily="34" charset="0"/>
              <a:cs typeface="Amatic SC" panose="000005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85FE1F-9303-FB54-BDFD-953D5D8AD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FD2AF8-F4E3-4DC4-B8BA-06B6FC0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ru-RU" sz="2800" b="1">
                <a:solidFill>
                  <a:schemeClr val="tx2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Синквейн – игровая технология, </a:t>
            </a:r>
            <a:br>
              <a:rPr lang="ru-RU" sz="2800" b="1">
                <a:solidFill>
                  <a:schemeClr val="tx2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</a:br>
            <a:r>
              <a:rPr lang="ru-RU" sz="2800" b="1">
                <a:solidFill>
                  <a:schemeClr val="tx2"/>
                </a:solidFill>
                <a:effectLst/>
                <a:latin typeface="Amatic SC" panose="00000500000000000000" pitchFamily="2" charset="-79"/>
                <a:ea typeface="Times New Roman" panose="02020603050405020304" pitchFamily="18" charset="0"/>
                <a:cs typeface="Amatic SC" panose="00000500000000000000" pitchFamily="2" charset="-79"/>
              </a:rPr>
              <a:t>как средство успешной коррекции и развития речи дошкольников</a:t>
            </a:r>
            <a:endParaRPr lang="ru-RU" sz="2800" b="1" dirty="0">
              <a:solidFill>
                <a:schemeClr val="tx2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27ADDB-4337-5F8E-8685-BF1AFBC39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8A1B3C-CCD2-F82D-CB61-9424F906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5677C3-9198-C54E-5703-9B9785F92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0762EA-D3C5-3A67-3937-ADB2511F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3CD68-CE94-4B15-1B1A-383E1CF3D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D3BF94-2CCC-9596-A5CD-42B6E2E6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D0E439-9ED4-6C50-BD0B-207082C2A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47E160-DE95-A41D-0B21-1D251186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02A43-33A1-5225-353C-AC67CF5E8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Amatic SC</vt:lpstr>
      <vt:lpstr>Arial</vt:lpstr>
      <vt:lpstr>Arial Narrow</vt:lpstr>
      <vt:lpstr>Calibri</vt:lpstr>
      <vt:lpstr>Calibri Light</vt:lpstr>
      <vt:lpstr>Тема Office</vt:lpstr>
      <vt:lpstr>Использование технологии «Синквейн»  в работе по развитию речи старших дошкольников  для педагогов</vt:lpstr>
      <vt:lpstr>Синквейн – игровая технология,  как средство успешной коррекции и развития речи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«Синквейн»  в работе по развитию речи старших дошкольников  для педагогов</dc:title>
  <dc:creator>Алёна Дмитриевна</dc:creator>
  <cp:lastModifiedBy>Алёна Дмитриевна</cp:lastModifiedBy>
  <cp:revision>1</cp:revision>
  <dcterms:created xsi:type="dcterms:W3CDTF">2023-04-10T06:21:26Z</dcterms:created>
  <dcterms:modified xsi:type="dcterms:W3CDTF">2023-04-10T06:21:26Z</dcterms:modified>
</cp:coreProperties>
</file>