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2"/>
  </p:notesMasterIdLst>
  <p:sldIdLst>
    <p:sldId id="267" r:id="rId3"/>
    <p:sldId id="278" r:id="rId4"/>
    <p:sldId id="276" r:id="rId5"/>
    <p:sldId id="277" r:id="rId6"/>
    <p:sldId id="272" r:id="rId7"/>
    <p:sldId id="281" r:id="rId8"/>
    <p:sldId id="279" r:id="rId9"/>
    <p:sldId id="280" r:id="rId10"/>
    <p:sldId id="275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796" autoAdjust="0"/>
  </p:normalViewPr>
  <p:slideViewPr>
    <p:cSldViewPr>
      <p:cViewPr varScale="1">
        <p:scale>
          <a:sx n="102" d="100"/>
          <a:sy n="102" d="100"/>
        </p:scale>
        <p:origin x="18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3E8A13A-7451-7456-0D2C-55D3ED1E70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289C5A-64E3-7128-11B9-C637DDD731B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D8E465B-743C-43BF-A5EC-76DA651D9294}" type="datetimeFigureOut">
              <a:rPr lang="ru-RU"/>
              <a:pPr>
                <a:defRPr/>
              </a:pPr>
              <a:t>05.05.2023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B35A2134-05B5-6A0B-B038-A7744411AD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C7E80D6A-70ED-FBBB-53F1-D695BA2A27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630700-ABF9-A557-B5E8-ECAD2BF928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6AD404-D82C-7BD1-282F-D6D7121A7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62E9523-C2AF-4E22-B1B0-2FE8503B8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75C7BAE9-ECD3-BB81-0B1A-B86017A2C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6B8FCCBD-7AA5-6052-2F68-E78626269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5C1294EE-0773-EFCB-3EDE-7FCAAA0E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B4C0BA-0849-4CED-9C25-04A0416A28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75C7BAE9-ECD3-BB81-0B1A-B86017A2C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6B8FCCBD-7AA5-6052-2F68-E78626269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5C1294EE-0773-EFCB-3EDE-7FCAAA0E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B4C0BA-0849-4CED-9C25-04A0416A28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069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75C7BAE9-ECD3-BB81-0B1A-B86017A2C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6B8FCCBD-7AA5-6052-2F68-E78626269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5C1294EE-0773-EFCB-3EDE-7FCAAA0E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B4C0BA-0849-4CED-9C25-04A0416A28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149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75C7BAE9-ECD3-BB81-0B1A-B86017A2C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6B8FCCBD-7AA5-6052-2F68-E78626269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5C1294EE-0773-EFCB-3EDE-7FCAAA0E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B4C0BA-0849-4CED-9C25-04A0416A28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5162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75C7BAE9-ECD3-BB81-0B1A-B86017A2C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6B8FCCBD-7AA5-6052-2F68-E78626269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5C1294EE-0773-EFCB-3EDE-7FCAAA0E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B4C0BA-0849-4CED-9C25-04A0416A28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9131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75C7BAE9-ECD3-BB81-0B1A-B86017A2C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6B8FCCBD-7AA5-6052-2F68-E78626269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5C1294EE-0773-EFCB-3EDE-7FCAAA0E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B4C0BA-0849-4CED-9C25-04A0416A28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9240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75C7BAE9-ECD3-BB81-0B1A-B86017A2C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6B8FCCBD-7AA5-6052-2F68-E78626269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5C1294EE-0773-EFCB-3EDE-7FCAAA0E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B4C0BA-0849-4CED-9C25-04A0416A28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2889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75C7BAE9-ECD3-BB81-0B1A-B86017A2C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6B8FCCBD-7AA5-6052-2F68-E78626269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5C1294EE-0773-EFCB-3EDE-7FCAAA0E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B4C0BA-0849-4CED-9C25-04A0416A28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7277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75C7BAE9-ECD3-BB81-0B1A-B86017A2C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6B8FCCBD-7AA5-6052-2F68-E78626269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5C1294EE-0773-EFCB-3EDE-7FCAAA0E3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B4C0BA-0849-4CED-9C25-04A0416A28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716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178592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6C797-688E-A338-4A0E-9BFA9D06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FC131-E0F2-4685-B8AA-5C76BD76A5FC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3167D-0807-345C-ECE0-027E8C358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4B36A-FC66-DD4E-E384-40A68E475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F5953-7DDE-4746-84EA-32871D4AA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6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89F15-8F0A-19E3-4100-6D902415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C98D-BAB3-446C-AD75-968338E2BCA7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D3853-56B9-38C4-F80D-359B80B5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3E4D2-6889-5C41-9047-DC82D67D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531A1-764F-44ED-A2F2-9FD87A6BC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92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6DDB7-4E44-95BA-FEBF-153C9F45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CE4EA-8ED0-4239-84A8-8241226E97F7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3C590-9985-C102-02A2-05B26BF9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B26F6-9323-65BC-789D-25477A76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B73B-85A4-40BD-BB7D-42CBCDD7C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5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C3AF6-DB83-461D-2F96-95EDF4B0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861A2-A553-41C4-9335-70D9D3F16123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0AFB9-FF57-ED95-1A6F-E5F70AE7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200C1-8AB4-15E6-1066-5764BD9C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C83C6-6916-4AE4-935C-98CD1458D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2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17DE1-2591-E691-4E54-ACCA30CB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B0D4D-C553-44F6-8E08-31EA3BFFFBA2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EAF57-4D65-BF0D-B7F6-B24CE56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BCED-21ED-48B3-7AF8-19B24BE8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F6660-EACF-407D-9D9B-7FA8EA998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5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7F6CFE-FF25-80FC-4CB7-65594933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17D06-7285-41C5-9C2B-E6DD061209FC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8A103D-4CA5-40C0-112A-63702520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FB50C2-D491-07F7-DA51-AB84310B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66476-AD1B-432E-8BFF-74D0E1C8C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4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679F18-0048-6036-D40B-7A483E13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256BD-4542-4626-A0E6-6EAF222E3B3C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74959E-156E-9C03-B933-AE26E8FF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38124FE-1F84-DC00-C6E4-63CD58BC5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90251-0095-4CBD-BE04-5640655C9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6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75C1845-ECA4-5107-193F-F533BE7E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748E5-49C2-4B12-A180-F687F20F43E6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384E52-2301-9CE3-4E9C-7F80816F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150C33-72F6-CF4C-6790-C25046C9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AF8-F1DD-4287-80E8-CFF9BD8C3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5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266751-1919-2DBB-7A00-CFC91E00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9014D-F02E-4436-8972-BB062120C61C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6E88C0-A0C0-4032-2298-D02C4C72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7D34F2-88C7-1B08-C914-4969F32F0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0D61-2042-4F30-87AE-5C2A58C22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1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1F13E9-2763-20E6-5FB2-35C9C6FC6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F69F1-66D6-4C62-91A0-06F0617CBB7A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9433E7-46C8-2F84-B4BF-131CCA75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DA626F-6D61-AFF3-9434-867E6B22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95E9-4011-4A5C-A9AF-87C7823AF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7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AB755E-DD72-FB7A-E61E-A856418D4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E17F2-5107-4A0B-86A9-AFEF087A03CE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31A8E5-99E0-0336-55DE-514569DA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2FC3F7-72AE-6B52-9EB2-B058BDEE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73DE3-CF94-476E-8B66-DAE28FB06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2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AAFC8EE-3AA6-0E3F-CF6E-344D5A473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0170AF4-B494-7D71-8F8A-4E70E6339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CC66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70603-80BC-6969-BFDF-1E513A2B6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EBF90D-1F45-4605-8466-8B378610F6D3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01E8C-BB6A-D1A6-BFB9-A24C9F560F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A60CD-D2E6-3833-FD3A-94CADF997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211871-71E7-493B-974D-13ECE383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FFCC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FFCC9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FFCC9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FFCC9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FFCC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a/4EZlT1hF4dXaiA" TargetMode="External"/><Relationship Id="rId13" Type="http://schemas.openxmlformats.org/officeDocument/2006/relationships/hyperlink" Target="https://drive.google.com/file/d/197IKexfS7DRPTbG31XpNJYCYI1JRnSbB/view?usp=drivesdk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youtu.be/N0keq_WXeCw" TargetMode="External"/><Relationship Id="rId12" Type="http://schemas.openxmlformats.org/officeDocument/2006/relationships/hyperlink" Target="https://drive.google.com/file/d/1Pba-Te2EGACFHQfrV6gC6hPgkZmOkzo/view?usp=drivesd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shorts/acFVZicaiBw?feature=share" TargetMode="External"/><Relationship Id="rId11" Type="http://schemas.openxmlformats.org/officeDocument/2006/relationships/hyperlink" Target="https://t.me/eau60/4" TargetMode="External"/><Relationship Id="rId5" Type="http://schemas.openxmlformats.org/officeDocument/2006/relationships/hyperlink" Target="https://disk.yandex.ru/i/4bI19ilD-frfJA" TargetMode="External"/><Relationship Id="rId15" Type="http://schemas.openxmlformats.org/officeDocument/2006/relationships/hyperlink" Target="https://vk.com/video280514690_456239128" TargetMode="External"/><Relationship Id="rId10" Type="http://schemas.openxmlformats.org/officeDocument/2006/relationships/hyperlink" Target="https://vk.com/video280514690_456239130" TargetMode="External"/><Relationship Id="rId4" Type="http://schemas.openxmlformats.org/officeDocument/2006/relationships/hyperlink" Target="https://disk.yandex.ru/i/mlzwF7tYqgnh7w" TargetMode="External"/><Relationship Id="rId9" Type="http://schemas.openxmlformats.org/officeDocument/2006/relationships/hyperlink" Target="https://disk.yandex.ru/i/xtPUs_urZ2mBgA" TargetMode="External"/><Relationship Id="rId14" Type="http://schemas.openxmlformats.org/officeDocument/2006/relationships/hyperlink" Target="https://vk.com/video280514690_45623913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563E62-09F1-BF3A-F73D-FB1D3F2DEE1B}"/>
              </a:ext>
            </a:extLst>
          </p:cNvPr>
          <p:cNvSpPr txBox="1"/>
          <p:nvPr/>
        </p:nvSpPr>
        <p:spPr>
          <a:xfrm rot="16200000">
            <a:off x="-1219518" y="2974181"/>
            <a:ext cx="33843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МАДОУ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 д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/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с № 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101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 города Тюмени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корпус 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3F7AAF-D993-2E72-B725-73BC553C1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78" t="18863" r="17163" b="14240"/>
          <a:stretch/>
        </p:blipFill>
        <p:spPr>
          <a:xfrm>
            <a:off x="20119" y="0"/>
            <a:ext cx="9123881" cy="68646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991FBA-03E5-DDED-AFA3-1B49990F7050}"/>
              </a:ext>
            </a:extLst>
          </p:cNvPr>
          <p:cNvSpPr txBox="1"/>
          <p:nvPr/>
        </p:nvSpPr>
        <p:spPr>
          <a:xfrm rot="16200000">
            <a:off x="-1364014" y="2956303"/>
            <a:ext cx="3600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Никто не забыт, ничто не забыто…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323CC5E-D341-1F81-2D44-B5E3EB4E7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t="18693" r="17076" b="14437"/>
          <a:stretch/>
        </p:blipFill>
        <p:spPr>
          <a:xfrm>
            <a:off x="1" y="-4178"/>
            <a:ext cx="9143999" cy="68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40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991FBA-03E5-DDED-AFA3-1B49990F7050}"/>
              </a:ext>
            </a:extLst>
          </p:cNvPr>
          <p:cNvSpPr txBox="1"/>
          <p:nvPr/>
        </p:nvSpPr>
        <p:spPr>
          <a:xfrm rot="16200000">
            <a:off x="-1364014" y="2956303"/>
            <a:ext cx="3600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Никто не забыт, ничто не забыто…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2EDBC3D-0488-5168-5840-A728012ACB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6" t="19055" r="17036" b="14375"/>
          <a:stretch/>
        </p:blipFill>
        <p:spPr>
          <a:xfrm>
            <a:off x="-4199" y="0"/>
            <a:ext cx="9209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8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B1D6F5-09D5-6FE9-6971-82F81C0065D1}"/>
              </a:ext>
            </a:extLst>
          </p:cNvPr>
          <p:cNvSpPr txBox="1"/>
          <p:nvPr/>
        </p:nvSpPr>
        <p:spPr>
          <a:xfrm rot="16200000">
            <a:off x="-1436022" y="2884294"/>
            <a:ext cx="3600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Никто не забыт, ничто не забыто…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2050" name="Рисунок 2049">
            <a:extLst>
              <a:ext uri="{FF2B5EF4-FFF2-40B4-BE49-F238E27FC236}">
                <a16:creationId xmlns:a16="http://schemas.microsoft.com/office/drawing/2014/main" id="{820F93DE-02B1-52CF-D919-DF0DBA07E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8968" r="16925" b="14672"/>
          <a:stretch/>
        </p:blipFill>
        <p:spPr>
          <a:xfrm>
            <a:off x="0" y="0"/>
            <a:ext cx="9102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6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>
            <a:extLst>
              <a:ext uri="{FF2B5EF4-FFF2-40B4-BE49-F238E27FC236}">
                <a16:creationId xmlns:a16="http://schemas.microsoft.com/office/drawing/2014/main" id="{5499AE77-3F6B-C28A-4761-A36DB77DDD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6643DB-6F65-B2F4-D12E-6891C8B90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9067" r="16960" b="14767"/>
          <a:stretch/>
        </p:blipFill>
        <p:spPr>
          <a:xfrm>
            <a:off x="-141557" y="0"/>
            <a:ext cx="9122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751470-FB75-4FB6-B063-8DA3ED3BA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51" t="18766" r="16857" b="14568"/>
          <a:stretch/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3479D-F497-D0A3-94AC-58556606434A}"/>
              </a:ext>
            </a:extLst>
          </p:cNvPr>
          <p:cNvSpPr txBox="1"/>
          <p:nvPr/>
        </p:nvSpPr>
        <p:spPr>
          <a:xfrm rot="16200000">
            <a:off x="-1436022" y="2884294"/>
            <a:ext cx="3600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Никто не забыт, ничто не забыто…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A5A16E-FAB3-733B-3E45-FB555FB03F41}"/>
              </a:ext>
            </a:extLst>
          </p:cNvPr>
          <p:cNvSpPr txBox="1"/>
          <p:nvPr/>
        </p:nvSpPr>
        <p:spPr>
          <a:xfrm>
            <a:off x="1340767" y="711860"/>
            <a:ext cx="7623721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Ханбабаева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Сабина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 года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«Великий день»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Наталья Мигунова 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https://disk.yandex.ru/i/mlzwF7tYqgnh7w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Верещага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Мирослава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 года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«Пусть будет мир»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Наталья Найденова  </a:t>
            </a:r>
            <a:r>
              <a:rPr lang="ru-RU" sz="1100" u="sng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https://disk.yandex.ru/i/4bI19ilD-frfJA</a:t>
            </a:r>
            <a:r>
              <a:rPr lang="ru-RU" sz="11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Асташев Арсений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«Я в солдатики играю»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Медведев Егор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«Медали»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неизвестен</a:t>
            </a:r>
          </a:p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Исламутдинов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Марсель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«Старый снимок»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Семён </a:t>
            </a:r>
            <a:r>
              <a:rPr lang="ru-RU" sz="1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Пивларов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Ахметова Диана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«Санитарка»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</a:t>
            </a:r>
            <a:r>
              <a:rPr lang="ru-RU" sz="1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Хазаринова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Деменьшин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Артем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«Танк»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Михаил Владимов</a:t>
            </a:r>
          </a:p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Кислухин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Андрей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«Я в солдатики играю»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Татьяна Шапиро</a:t>
            </a:r>
          </a:p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Олифирор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София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«Прабабушка»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Татьяна Петухова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Асташев Максим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«Эти запахи победы»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 </a:t>
            </a:r>
            <a:r>
              <a:rPr lang="ru-RU" sz="1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Гуцалюк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Писарев Вадим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«Мой прадедушка был на войне»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Елена Киселева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https://youtube.com/shorts/acFVZicaiBw?feature=share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Федосеева Мария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«Ещё тогда нас не было на свете»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Михаил Владимиров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https://youtu.be/N0keq_WXeCw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Бородина Аня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«Что такое день Победы»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Андрей Усачёв 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https://disk.yandex.ru/a/4EZlT1hF4dXaiA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Шмидт Дмитрий,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«Героям Победы спасибо»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Маслова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Пермякова Полина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Победы»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Татьяна Петухова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https://disk.yandex.ru/i/xtPUs_urZ2mBgA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Вежновец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Платон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 лет – «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разбитому доту приходят ребята»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Сергей </a:t>
            </a:r>
            <a:r>
              <a:rPr lang="ru-RU" sz="1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Погореловский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0"/>
              </a:rPr>
              <a:t>https://vk.com/video280514690_456239130</a:t>
            </a:r>
            <a:endParaRPr lang="ru-RU" sz="1100" dirty="0"/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Басманов Артем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Победы»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Наталья Майданник 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https://t.me/eau60/4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Воронин Роман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«Рассказ танкиста» </a:t>
            </a:r>
            <a:r>
              <a:rPr lang="ru-RU" sz="1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А.Твардовский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Саранчуков Михаил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«Май. Во всю щебечут птицы»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Алексей </a:t>
            </a:r>
            <a:r>
              <a:rPr lang="ru-RU" sz="1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Шамарин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Томин Егор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«Почему, дедуля, у тебя слеза?»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Наталья </a:t>
            </a:r>
            <a:r>
              <a:rPr lang="ru-RU" sz="1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Майданик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Сибирева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София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 лет –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победный»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Евгения </a:t>
            </a:r>
            <a:r>
              <a:rPr lang="ru-RU" sz="1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Шаламонова</a:t>
            </a:r>
            <a:endParaRPr lang="ru-RU" sz="11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Пушникова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Анна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Победы»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Ирина Асеева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Шитов Сергей,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«Приходят к дедушке друзья»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 Степанов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https://drive.google.com/file/d/1Pba-Te2EGACFHQfrV6gC6hPgkZmOkzo/view?usp=drivesdk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Суряднов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«Здесь похоронен красноармеец»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Михаил Исаковский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https://drive.google.com/file/d/197IKexfS7DRPTbG31XpNJYCYI1JRnSbB/view?usp=drivesdk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Батурин Никита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«Рассказ красногвардейца </a:t>
            </a:r>
            <a:r>
              <a:rPr lang="ru-RU" sz="11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ВОв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неизвестен 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https://vk.com/video280514690_456239131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Бородина Анна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 лет - </a:t>
            </a: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«Таня»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И. Коротеева 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https://vk.com/video280514690_456239128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1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Леонова Екатерина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 лет - «Была война» Н. Шумаков 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https://vk.com/video280514690_456239130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218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C3479D-F497-D0A3-94AC-58556606434A}"/>
              </a:ext>
            </a:extLst>
          </p:cNvPr>
          <p:cNvSpPr txBox="1"/>
          <p:nvPr/>
        </p:nvSpPr>
        <p:spPr>
          <a:xfrm rot="16200000">
            <a:off x="-1436022" y="2884294"/>
            <a:ext cx="3600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Никто не забыт, ничто не забыто…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B29525-A9F3-1A09-FE56-A8CBEFCF7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8973" r="16925" b="147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80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2048">
            <a:extLst>
              <a:ext uri="{FF2B5EF4-FFF2-40B4-BE49-F238E27FC236}">
                <a16:creationId xmlns:a16="http://schemas.microsoft.com/office/drawing/2014/main" id="{15A59A28-DA41-9B09-A988-630A22F59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8945" r="16925" b="14961"/>
          <a:stretch/>
        </p:blipFill>
        <p:spPr>
          <a:xfrm>
            <a:off x="5464" y="0"/>
            <a:ext cx="9138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74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55E8F-2D18-C6BF-8996-0B7CED178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9016" r="16925" b="14580"/>
          <a:stretch/>
        </p:blipFill>
        <p:spPr>
          <a:xfrm>
            <a:off x="0" y="-7113"/>
            <a:ext cx="9144000" cy="68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4601"/>
      </p:ext>
    </p:extLst>
  </p:cSld>
  <p:clrMapOvr>
    <a:masterClrMapping/>
  </p:clrMapOvr>
</p:sld>
</file>

<file path=ppt/theme/theme1.xml><?xml version="1.0" encoding="utf-8"?>
<a:theme xmlns:a="http://schemas.openxmlformats.org/drawingml/2006/main" name="5_book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70BBBFD-AEF8-4896-BBF8-8B04058838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открытой книгой</Template>
  <TotalTime>2573</TotalTime>
  <Words>554</Words>
  <Application>Microsoft Office PowerPoint</Application>
  <PresentationFormat>Экран (4:3)</PresentationFormat>
  <Paragraphs>42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Times New Roman</vt:lpstr>
      <vt:lpstr>5_books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рождается книга: секреты изготовления бумаги</dc:title>
  <dc:subject>Шаблон оформления</dc:subject>
  <dc:creator>Алла</dc:creator>
  <cp:keywords/>
  <dc:description>Шаблон оформления
Корпорация Майкрософт</dc:description>
  <cp:lastModifiedBy>Алёна Дмитриевна</cp:lastModifiedBy>
  <cp:revision>307</cp:revision>
  <dcterms:created xsi:type="dcterms:W3CDTF">2017-05-10T14:14:09Z</dcterms:created>
  <dcterms:modified xsi:type="dcterms:W3CDTF">2023-05-05T07:09:30Z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TC019087019991</vt:lpwstr>
  </property>
</Properties>
</file>